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0033CC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679-8DC2-411C-AC55-7D19768833C9}" type="datetimeFigureOut">
              <a:rPr lang="en-US" smtClean="0"/>
              <a:pPr/>
              <a:t>2/24/2021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04F4-8FC0-49E9-B0F8-17B07040E21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679-8DC2-411C-AC55-7D19768833C9}" type="datetimeFigureOut">
              <a:rPr lang="en-US" smtClean="0"/>
              <a:pPr/>
              <a:t>2/24/2021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04F4-8FC0-49E9-B0F8-17B07040E21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679-8DC2-411C-AC55-7D19768833C9}" type="datetimeFigureOut">
              <a:rPr lang="en-US" smtClean="0"/>
              <a:pPr/>
              <a:t>2/24/2021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04F4-8FC0-49E9-B0F8-17B07040E21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679-8DC2-411C-AC55-7D19768833C9}" type="datetimeFigureOut">
              <a:rPr lang="en-US" smtClean="0"/>
              <a:pPr/>
              <a:t>2/24/2021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04F4-8FC0-49E9-B0F8-17B07040E21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679-8DC2-411C-AC55-7D19768833C9}" type="datetimeFigureOut">
              <a:rPr lang="en-US" smtClean="0"/>
              <a:pPr/>
              <a:t>2/24/2021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04F4-8FC0-49E9-B0F8-17B07040E21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679-8DC2-411C-AC55-7D19768833C9}" type="datetimeFigureOut">
              <a:rPr lang="en-US" smtClean="0"/>
              <a:pPr/>
              <a:t>2/24/2021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04F4-8FC0-49E9-B0F8-17B07040E21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679-8DC2-411C-AC55-7D19768833C9}" type="datetimeFigureOut">
              <a:rPr lang="en-US" smtClean="0"/>
              <a:pPr/>
              <a:t>2/24/2021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04F4-8FC0-49E9-B0F8-17B07040E21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679-8DC2-411C-AC55-7D19768833C9}" type="datetimeFigureOut">
              <a:rPr lang="en-US" smtClean="0"/>
              <a:pPr/>
              <a:t>2/24/2021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04F4-8FC0-49E9-B0F8-17B07040E21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679-8DC2-411C-AC55-7D19768833C9}" type="datetimeFigureOut">
              <a:rPr lang="en-US" smtClean="0"/>
              <a:pPr/>
              <a:t>2/24/2021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04F4-8FC0-49E9-B0F8-17B07040E21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679-8DC2-411C-AC55-7D19768833C9}" type="datetimeFigureOut">
              <a:rPr lang="en-US" smtClean="0"/>
              <a:pPr/>
              <a:t>2/24/2021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04F4-8FC0-49E9-B0F8-17B07040E21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679-8DC2-411C-AC55-7D19768833C9}" type="datetimeFigureOut">
              <a:rPr lang="en-US" smtClean="0"/>
              <a:pPr/>
              <a:t>2/24/2021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04F4-8FC0-49E9-B0F8-17B07040E21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1E679-8DC2-411C-AC55-7D19768833C9}" type="datetimeFigureOut">
              <a:rPr lang="en-US" smtClean="0"/>
              <a:pPr/>
              <a:t>2/24/2021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504F4-8FC0-49E9-B0F8-17B07040E211}" type="slidenum">
              <a:rPr lang="en-MY" smtClean="0"/>
              <a:pPr/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00100" y="214290"/>
            <a:ext cx="7572428" cy="571503"/>
          </a:xfrm>
          <a:ln w="19050" cmpd="sng">
            <a:solidFill>
              <a:schemeClr val="accent1">
                <a:alpha val="76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MODUL PEROLEHAN</a:t>
            </a:r>
            <a:endParaRPr lang="en-MY" dirty="0"/>
          </a:p>
        </p:txBody>
      </p:sp>
      <p:sp>
        <p:nvSpPr>
          <p:cNvPr id="16" name="TextBox 15"/>
          <p:cNvSpPr txBox="1"/>
          <p:nvPr/>
        </p:nvSpPr>
        <p:spPr>
          <a:xfrm>
            <a:off x="755576" y="828156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AP58 (a)</a:t>
            </a:r>
            <a:endParaRPr lang="en-MY" b="1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0F4060D-8668-4FBE-ACD7-3094612D14E6}"/>
              </a:ext>
            </a:extLst>
          </p:cNvPr>
          <p:cNvSpPr/>
          <p:nvPr/>
        </p:nvSpPr>
        <p:spPr>
          <a:xfrm>
            <a:off x="2677200" y="2153112"/>
            <a:ext cx="1643074" cy="40468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JAB PENYEMAK</a:t>
            </a:r>
            <a:endParaRPr lang="en-MY" sz="160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8687774-DD31-4CDD-BE0B-E3FF003A12FF}"/>
              </a:ext>
            </a:extLst>
          </p:cNvPr>
          <p:cNvSpPr txBox="1"/>
          <p:nvPr/>
        </p:nvSpPr>
        <p:spPr>
          <a:xfrm>
            <a:off x="84912" y="1176960"/>
            <a:ext cx="2054062" cy="52322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/>
              <a:t>Permohonan</a:t>
            </a:r>
            <a:r>
              <a:rPr lang="en-US" sz="1400" dirty="0"/>
              <a:t> AP58 (a) </a:t>
            </a:r>
            <a:r>
              <a:rPr lang="en-MY" sz="1400" dirty="0"/>
              <a:t>PM0301</a:t>
            </a:r>
            <a:endParaRPr lang="en-US" sz="1400" dirty="0"/>
          </a:p>
        </p:txBody>
      </p:sp>
      <p:sp>
        <p:nvSpPr>
          <p:cNvPr id="52" name="Right Arrow 49">
            <a:extLst>
              <a:ext uri="{FF2B5EF4-FFF2-40B4-BE49-F238E27FC236}">
                <a16:creationId xmlns:a16="http://schemas.microsoft.com/office/drawing/2014/main" id="{5D6B271A-401F-48BD-9AD7-767FE8A10BFC}"/>
              </a:ext>
            </a:extLst>
          </p:cNvPr>
          <p:cNvSpPr/>
          <p:nvPr/>
        </p:nvSpPr>
        <p:spPr>
          <a:xfrm>
            <a:off x="2138974" y="2212580"/>
            <a:ext cx="357190" cy="28575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67FDD63-14CE-43AC-993F-822111879B20}"/>
              </a:ext>
            </a:extLst>
          </p:cNvPr>
          <p:cNvSpPr/>
          <p:nvPr/>
        </p:nvSpPr>
        <p:spPr>
          <a:xfrm>
            <a:off x="4950297" y="2145760"/>
            <a:ext cx="1643074" cy="404688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BN PELULUS</a:t>
            </a:r>
          </a:p>
        </p:txBody>
      </p:sp>
      <p:sp>
        <p:nvSpPr>
          <p:cNvPr id="57" name="Right Arrow 49">
            <a:extLst>
              <a:ext uri="{FF2B5EF4-FFF2-40B4-BE49-F238E27FC236}">
                <a16:creationId xmlns:a16="http://schemas.microsoft.com/office/drawing/2014/main" id="{B4B48DCB-DDC4-425C-9BAE-782CAC70D6EA}"/>
              </a:ext>
            </a:extLst>
          </p:cNvPr>
          <p:cNvSpPr/>
          <p:nvPr/>
        </p:nvSpPr>
        <p:spPr>
          <a:xfrm>
            <a:off x="4420334" y="2200756"/>
            <a:ext cx="357190" cy="28575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7" name="Rectangle 16"/>
          <p:cNvSpPr/>
          <p:nvPr/>
        </p:nvSpPr>
        <p:spPr>
          <a:xfrm>
            <a:off x="257428" y="2033985"/>
            <a:ext cx="164307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PENYEDIA</a:t>
            </a:r>
          </a:p>
          <a:p>
            <a:pPr algn="ctr"/>
            <a:r>
              <a:rPr lang="en-US" dirty="0"/>
              <a:t>(</a:t>
            </a:r>
            <a:r>
              <a:rPr lang="en-US" dirty="0" err="1"/>
              <a:t>rekod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)</a:t>
            </a:r>
            <a:endParaRPr lang="en-MY" dirty="0"/>
          </a:p>
        </p:txBody>
      </p:sp>
      <p:sp>
        <p:nvSpPr>
          <p:cNvPr id="2" name="Oval 1"/>
          <p:cNvSpPr/>
          <p:nvPr/>
        </p:nvSpPr>
        <p:spPr>
          <a:xfrm>
            <a:off x="5923890" y="1269737"/>
            <a:ext cx="1931615" cy="35725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MODUL BAJET</a:t>
            </a:r>
            <a:endParaRPr lang="en-MY" sz="14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67FDD63-14CE-43AC-993F-822111879B20}"/>
              </a:ext>
            </a:extLst>
          </p:cNvPr>
          <p:cNvSpPr/>
          <p:nvPr/>
        </p:nvSpPr>
        <p:spPr>
          <a:xfrm>
            <a:off x="7212502" y="2145760"/>
            <a:ext cx="1643074" cy="404688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PKN PELULUS</a:t>
            </a:r>
          </a:p>
        </p:txBody>
      </p:sp>
      <p:sp>
        <p:nvSpPr>
          <p:cNvPr id="3" name="Right Brace 2"/>
          <p:cNvSpPr/>
          <p:nvPr/>
        </p:nvSpPr>
        <p:spPr>
          <a:xfrm>
            <a:off x="6723517" y="2060848"/>
            <a:ext cx="260293" cy="1193160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8687774-DD31-4CDD-BE0B-E3FF003A12FF}"/>
              </a:ext>
            </a:extLst>
          </p:cNvPr>
          <p:cNvSpPr txBox="1"/>
          <p:nvPr/>
        </p:nvSpPr>
        <p:spPr>
          <a:xfrm>
            <a:off x="6983810" y="2676927"/>
            <a:ext cx="1980678" cy="738664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 err="1"/>
              <a:t>Jika</a:t>
            </a:r>
            <a:r>
              <a:rPr lang="en-US" sz="1050" dirty="0"/>
              <a:t> </a:t>
            </a:r>
            <a:r>
              <a:rPr lang="en-US" sz="1050" dirty="0" err="1"/>
              <a:t>memerlukan</a:t>
            </a:r>
            <a:r>
              <a:rPr lang="en-US" sz="1050" dirty="0"/>
              <a:t> </a:t>
            </a:r>
            <a:r>
              <a:rPr lang="en-US" sz="1050" dirty="0" err="1"/>
              <a:t>kelulusan</a:t>
            </a:r>
            <a:r>
              <a:rPr lang="en-US" sz="1050" dirty="0"/>
              <a:t> </a:t>
            </a:r>
            <a:r>
              <a:rPr lang="en-US" sz="1050" dirty="0" err="1"/>
              <a:t>khas</a:t>
            </a:r>
            <a:endParaRPr lang="en-US" sz="1050" dirty="0"/>
          </a:p>
          <a:p>
            <a:pPr algn="ctr"/>
            <a:r>
              <a:rPr lang="en-US" sz="1050" dirty="0" err="1"/>
              <a:t>i</a:t>
            </a:r>
            <a:r>
              <a:rPr lang="en-US" sz="1050" dirty="0"/>
              <a:t>- </a:t>
            </a:r>
            <a:r>
              <a:rPr lang="en-US" sz="1050" dirty="0" err="1"/>
              <a:t>Tahun</a:t>
            </a:r>
            <a:r>
              <a:rPr lang="en-US" sz="1050" dirty="0"/>
              <a:t> AP58(a) </a:t>
            </a:r>
            <a:r>
              <a:rPr lang="en-US" sz="1050" dirty="0" err="1"/>
              <a:t>kurang</a:t>
            </a:r>
            <a:r>
              <a:rPr lang="en-US" sz="1050" dirty="0"/>
              <a:t>  </a:t>
            </a:r>
            <a:r>
              <a:rPr lang="en-US" sz="1050" dirty="0" err="1"/>
              <a:t>atau</a:t>
            </a:r>
            <a:r>
              <a:rPr lang="en-US" sz="1050" dirty="0"/>
              <a:t> </a:t>
            </a:r>
            <a:r>
              <a:rPr lang="en-US" sz="1050" dirty="0" err="1"/>
              <a:t>sama</a:t>
            </a:r>
            <a:r>
              <a:rPr lang="en-US" sz="1050" dirty="0"/>
              <a:t> 2 </a:t>
            </a:r>
            <a:r>
              <a:rPr lang="en-US" sz="1050" dirty="0" err="1"/>
              <a:t>tahun</a:t>
            </a:r>
            <a:r>
              <a:rPr lang="en-US" sz="1050" dirty="0"/>
              <a:t> </a:t>
            </a:r>
            <a:r>
              <a:rPr lang="en-US" sz="1050" dirty="0" err="1"/>
              <a:t>dari</a:t>
            </a:r>
            <a:r>
              <a:rPr lang="en-US" sz="1050" dirty="0"/>
              <a:t> </a:t>
            </a:r>
            <a:r>
              <a:rPr lang="en-US" sz="1050" dirty="0" err="1"/>
              <a:t>tahun</a:t>
            </a:r>
            <a:r>
              <a:rPr lang="en-US" sz="1050" dirty="0"/>
              <a:t> </a:t>
            </a:r>
            <a:r>
              <a:rPr lang="en-US" sz="1050" dirty="0" err="1"/>
              <a:t>semasa</a:t>
            </a:r>
            <a:endParaRPr lang="en-US" sz="1050" dirty="0"/>
          </a:p>
          <a:p>
            <a:pPr algn="ctr"/>
            <a:r>
              <a:rPr lang="en-US" sz="1050" dirty="0"/>
              <a:t>ii – Over budget AP58(a)</a:t>
            </a:r>
          </a:p>
        </p:txBody>
      </p:sp>
      <p:sp>
        <p:nvSpPr>
          <p:cNvPr id="21" name="Rectangle: Rounded Corners 5">
            <a:extLst>
              <a:ext uri="{FF2B5EF4-FFF2-40B4-BE49-F238E27FC236}">
                <a16:creationId xmlns:a16="http://schemas.microsoft.com/office/drawing/2014/main" id="{2CCB1969-4368-4C6C-A1AC-4E1EDA2CCED0}"/>
              </a:ext>
            </a:extLst>
          </p:cNvPr>
          <p:cNvSpPr/>
          <p:nvPr/>
        </p:nvSpPr>
        <p:spPr>
          <a:xfrm>
            <a:off x="4814908" y="1176960"/>
            <a:ext cx="4149580" cy="2320012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2" name="Right Arrow 49">
            <a:extLst>
              <a:ext uri="{FF2B5EF4-FFF2-40B4-BE49-F238E27FC236}">
                <a16:creationId xmlns:a16="http://schemas.microsoft.com/office/drawing/2014/main" id="{B4B48DCB-DDC4-425C-9BAE-782CAC70D6EA}"/>
              </a:ext>
            </a:extLst>
          </p:cNvPr>
          <p:cNvSpPr/>
          <p:nvPr/>
        </p:nvSpPr>
        <p:spPr>
          <a:xfrm rot="5400000">
            <a:off x="6787422" y="3593831"/>
            <a:ext cx="321682" cy="28575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8687774-DD31-4CDD-BE0B-E3FF003A12FF}"/>
              </a:ext>
            </a:extLst>
          </p:cNvPr>
          <p:cNvSpPr txBox="1"/>
          <p:nvPr/>
        </p:nvSpPr>
        <p:spPr>
          <a:xfrm>
            <a:off x="5618288" y="3930827"/>
            <a:ext cx="3274192" cy="26161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err="1"/>
              <a:t>Sedia</a:t>
            </a:r>
            <a:r>
              <a:rPr lang="en-US" sz="1100" dirty="0"/>
              <a:t> </a:t>
            </a:r>
            <a:r>
              <a:rPr lang="en-US" sz="1100" dirty="0" err="1"/>
              <a:t>Arahan</a:t>
            </a:r>
            <a:r>
              <a:rPr lang="en-US" sz="1100" dirty="0"/>
              <a:t> </a:t>
            </a:r>
            <a:r>
              <a:rPr lang="en-US" sz="1100" dirty="0" err="1"/>
              <a:t>Bayaran</a:t>
            </a:r>
            <a:r>
              <a:rPr lang="en-US" sz="1100" dirty="0"/>
              <a:t> </a:t>
            </a:r>
            <a:r>
              <a:rPr lang="en-US" sz="1100" dirty="0" err="1"/>
              <a:t>modul</a:t>
            </a:r>
            <a:r>
              <a:rPr lang="en-US" sz="1100" dirty="0"/>
              <a:t> </a:t>
            </a:r>
            <a:r>
              <a:rPr lang="en-US" sz="1100" dirty="0" err="1"/>
              <a:t>Perolehan</a:t>
            </a:r>
            <a:endParaRPr lang="en-US" sz="1100" dirty="0"/>
          </a:p>
        </p:txBody>
      </p:sp>
      <p:sp>
        <p:nvSpPr>
          <p:cNvPr id="25" name="Rectangle 24"/>
          <p:cNvSpPr/>
          <p:nvPr/>
        </p:nvSpPr>
        <p:spPr>
          <a:xfrm>
            <a:off x="6269602" y="4304821"/>
            <a:ext cx="164307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PENYEDIA</a:t>
            </a:r>
          </a:p>
          <a:p>
            <a:pPr algn="ctr"/>
            <a:r>
              <a:rPr lang="en-US" dirty="0"/>
              <a:t>(</a:t>
            </a:r>
            <a:r>
              <a:rPr lang="en-US" dirty="0" err="1"/>
              <a:t>rekod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)</a:t>
            </a:r>
            <a:endParaRPr lang="en-MY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8687774-DD31-4CDD-BE0B-E3FF003A12FF}"/>
              </a:ext>
            </a:extLst>
          </p:cNvPr>
          <p:cNvSpPr txBox="1"/>
          <p:nvPr/>
        </p:nvSpPr>
        <p:spPr>
          <a:xfrm>
            <a:off x="5007657" y="1700808"/>
            <a:ext cx="3878999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dirty="0"/>
              <a:t>Kelulusan Permohonan AP58(a) - Inter Module</a:t>
            </a:r>
            <a:endParaRPr lang="en-MY" sz="1400" dirty="0"/>
          </a:p>
        </p:txBody>
      </p:sp>
      <p:sp>
        <p:nvSpPr>
          <p:cNvPr id="30" name="Rectangle 29"/>
          <p:cNvSpPr/>
          <p:nvPr/>
        </p:nvSpPr>
        <p:spPr>
          <a:xfrm>
            <a:off x="3599884" y="5315765"/>
            <a:ext cx="164307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PENYEDIA</a:t>
            </a:r>
            <a:endParaRPr lang="en-MY" dirty="0"/>
          </a:p>
        </p:txBody>
      </p:sp>
      <p:sp>
        <p:nvSpPr>
          <p:cNvPr id="31" name="Rounded Rectangle 30"/>
          <p:cNvSpPr/>
          <p:nvPr/>
        </p:nvSpPr>
        <p:spPr>
          <a:xfrm>
            <a:off x="3850705" y="6353467"/>
            <a:ext cx="1214446" cy="42862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CETAK BAUCER BAYARAN</a:t>
            </a:r>
            <a:endParaRPr lang="en-MY" sz="1100" b="1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755575" y="5382410"/>
            <a:ext cx="2267847" cy="42285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MODUL PENGURUSAN TUNAI</a:t>
            </a:r>
            <a:endParaRPr lang="en-MY" sz="1200" b="1" dirty="0"/>
          </a:p>
        </p:txBody>
      </p:sp>
      <p:sp>
        <p:nvSpPr>
          <p:cNvPr id="33" name="Rectangle 32"/>
          <p:cNvSpPr/>
          <p:nvPr/>
        </p:nvSpPr>
        <p:spPr>
          <a:xfrm>
            <a:off x="1156984" y="5884112"/>
            <a:ext cx="1428760" cy="428628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BN PELULUS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1228422" y="6384178"/>
            <a:ext cx="1214446" cy="35719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bg1"/>
                </a:solidFill>
              </a:rPr>
              <a:t>POSTING </a:t>
            </a:r>
          </a:p>
          <a:p>
            <a:pPr algn="ctr"/>
            <a:r>
              <a:rPr lang="en-US" sz="1100" b="1" dirty="0">
                <a:solidFill>
                  <a:schemeClr val="bg1"/>
                </a:solidFill>
              </a:rPr>
              <a:t>CETAK EFT</a:t>
            </a:r>
            <a:endParaRPr lang="en-MY" sz="1100" b="1" dirty="0">
              <a:solidFill>
                <a:schemeClr val="bg1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3850705" y="6013211"/>
            <a:ext cx="1214446" cy="28575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CARIAN</a:t>
            </a:r>
            <a:endParaRPr lang="en-MY" sz="1100" b="1" dirty="0">
              <a:solidFill>
                <a:schemeClr val="tx1"/>
              </a:solidFill>
            </a:endParaRPr>
          </a:p>
        </p:txBody>
      </p:sp>
      <p:sp>
        <p:nvSpPr>
          <p:cNvPr id="37" name="Right Arrow 36"/>
          <p:cNvSpPr/>
          <p:nvPr/>
        </p:nvSpPr>
        <p:spPr>
          <a:xfrm rot="5400000">
            <a:off x="1755436" y="5032082"/>
            <a:ext cx="268123" cy="299243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8" name="TextBox 37"/>
          <p:cNvSpPr txBox="1"/>
          <p:nvPr/>
        </p:nvSpPr>
        <p:spPr>
          <a:xfrm>
            <a:off x="871232" y="3717032"/>
            <a:ext cx="1857388" cy="52322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/>
              <a:t>Baucer</a:t>
            </a:r>
            <a:r>
              <a:rPr lang="en-US" sz="1400" dirty="0"/>
              <a:t> </a:t>
            </a:r>
            <a:r>
              <a:rPr lang="en-US" sz="1400" dirty="0" err="1"/>
              <a:t>Bayaran</a:t>
            </a:r>
            <a:r>
              <a:rPr lang="en-US" sz="1400" dirty="0"/>
              <a:t> Integrasi </a:t>
            </a:r>
            <a:r>
              <a:rPr lang="en-US" sz="1400" dirty="0" err="1"/>
              <a:t>Dalaman</a:t>
            </a:r>
            <a:endParaRPr lang="en-MY" sz="1400" dirty="0"/>
          </a:p>
        </p:txBody>
      </p:sp>
      <p:sp>
        <p:nvSpPr>
          <p:cNvPr id="39" name="Rectangle 38"/>
          <p:cNvSpPr/>
          <p:nvPr/>
        </p:nvSpPr>
        <p:spPr>
          <a:xfrm>
            <a:off x="1000100" y="4347188"/>
            <a:ext cx="164307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PELULUS</a:t>
            </a:r>
            <a:endParaRPr lang="en-MY" dirty="0"/>
          </a:p>
        </p:txBody>
      </p:sp>
      <p:sp>
        <p:nvSpPr>
          <p:cNvPr id="40" name="Rectangle 39"/>
          <p:cNvSpPr/>
          <p:nvPr/>
        </p:nvSpPr>
        <p:spPr>
          <a:xfrm>
            <a:off x="3720253" y="4324100"/>
            <a:ext cx="164307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PENYEMAK</a:t>
            </a:r>
            <a:endParaRPr lang="en-MY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34C1D19-800E-4200-B4F8-B7A7DAC806D7}"/>
              </a:ext>
            </a:extLst>
          </p:cNvPr>
          <p:cNvSpPr txBox="1"/>
          <p:nvPr/>
        </p:nvSpPr>
        <p:spPr>
          <a:xfrm>
            <a:off x="3599884" y="3667600"/>
            <a:ext cx="1785950" cy="307777"/>
          </a:xfrm>
          <a:prstGeom prst="rect">
            <a:avLst/>
          </a:prstGeom>
          <a:solidFill>
            <a:srgbClr val="00B0F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>
                <a:solidFill>
                  <a:schemeClr val="bg1"/>
                </a:solidFill>
              </a:rPr>
              <a:t>Perolehan</a:t>
            </a:r>
            <a:endParaRPr lang="en-MY" sz="1400" b="1" dirty="0">
              <a:solidFill>
                <a:schemeClr val="bg1"/>
              </a:solidFill>
            </a:endParaRPr>
          </a:p>
        </p:txBody>
      </p:sp>
      <p:sp>
        <p:nvSpPr>
          <p:cNvPr id="43" name="Right Arrow 42"/>
          <p:cNvSpPr/>
          <p:nvPr/>
        </p:nvSpPr>
        <p:spPr>
          <a:xfrm rot="10800000">
            <a:off x="5682403" y="4512369"/>
            <a:ext cx="268123" cy="299243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4" name="Right Arrow 43"/>
          <p:cNvSpPr/>
          <p:nvPr/>
        </p:nvSpPr>
        <p:spPr>
          <a:xfrm rot="10800000">
            <a:off x="3047652" y="4512369"/>
            <a:ext cx="268123" cy="299243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6" name="Right Arrow 49">
            <a:extLst>
              <a:ext uri="{FF2B5EF4-FFF2-40B4-BE49-F238E27FC236}">
                <a16:creationId xmlns:a16="http://schemas.microsoft.com/office/drawing/2014/main" id="{5D6B271A-401F-48BD-9AD7-767FE8A10BFC}"/>
              </a:ext>
            </a:extLst>
          </p:cNvPr>
          <p:cNvSpPr/>
          <p:nvPr/>
        </p:nvSpPr>
        <p:spPr>
          <a:xfrm>
            <a:off x="3206698" y="5955550"/>
            <a:ext cx="357190" cy="28575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8" name="Rectangle: Rounded Corners 6">
            <a:extLst>
              <a:ext uri="{FF2B5EF4-FFF2-40B4-BE49-F238E27FC236}">
                <a16:creationId xmlns:a16="http://schemas.microsoft.com/office/drawing/2014/main" id="{06259DD4-67D3-44B8-8B11-42205DEF295A}"/>
              </a:ext>
            </a:extLst>
          </p:cNvPr>
          <p:cNvSpPr/>
          <p:nvPr/>
        </p:nvSpPr>
        <p:spPr>
          <a:xfrm>
            <a:off x="539552" y="5282012"/>
            <a:ext cx="2592288" cy="1575988"/>
          </a:xfrm>
          <a:prstGeom prst="roundRect">
            <a:avLst/>
          </a:prstGeom>
          <a:noFill/>
          <a:ln w="34925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92563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3095</TotalTime>
  <Words>95</Words>
  <Application>Microsoft Office PowerPoint</Application>
  <PresentationFormat>On-screen Show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MODUL PEROLEHAN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 PEROLEHAN</dc:title>
  <dc:creator>Norliana Ab Rahim</dc:creator>
  <cp:lastModifiedBy>Azua Abdul Kadir</cp:lastModifiedBy>
  <cp:revision>102</cp:revision>
  <dcterms:created xsi:type="dcterms:W3CDTF">2016-11-26T14:21:39Z</dcterms:created>
  <dcterms:modified xsi:type="dcterms:W3CDTF">2021-02-24T04:48:37Z</dcterms:modified>
</cp:coreProperties>
</file>